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FEFC8-94A6-4140-8187-16718BE9B27A}" type="doc">
      <dgm:prSet loTypeId="urn:microsoft.com/office/officeart/2005/8/layout/bProcess4" loCatId="process" qsTypeId="urn:microsoft.com/office/officeart/2005/8/quickstyle/simple1" qsCatId="simple" csTypeId="urn:microsoft.com/office/officeart/2005/8/colors/colorful4" csCatId="colorful" phldr="1"/>
      <dgm:spPr/>
    </dgm:pt>
    <dgm:pt modelId="{A5D82EB2-FF22-448A-89A5-2E1B854FDE42}">
      <dgm:prSet phldrT="[Texto]"/>
      <dgm:spPr/>
      <dgm:t>
        <a:bodyPr/>
        <a:lstStyle/>
        <a:p>
          <a:r>
            <a:rPr lang="es-VE" smtClean="0"/>
            <a:t>SPRINT 1</a:t>
          </a:r>
          <a:endParaRPr lang="es-ES" dirty="0"/>
        </a:p>
      </dgm:t>
    </dgm:pt>
    <dgm:pt modelId="{C607D4FA-07E4-4DA2-84C7-D6FD034A1B34}" type="parTrans" cxnId="{F526347F-9B63-4A64-86EA-C31D016FC3B3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3EE7FBD8-87D8-4BB3-B53C-8592859499F3}" type="sibTrans" cxnId="{F526347F-9B63-4A64-86EA-C31D016FC3B3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B521FAEF-B0BC-4F96-B7A3-F3C8BE41E916}">
      <dgm:prSet phldrT="[Texto]"/>
      <dgm:spPr/>
      <dgm:t>
        <a:bodyPr/>
        <a:lstStyle/>
        <a:p>
          <a:r>
            <a:rPr lang="es-VE" smtClean="0"/>
            <a:t>SPRINT 4</a:t>
          </a:r>
          <a:endParaRPr lang="es-ES" dirty="0"/>
        </a:p>
      </dgm:t>
    </dgm:pt>
    <dgm:pt modelId="{6117A0BA-E744-41B3-ABC9-868918FC29DA}" type="parTrans" cxnId="{A8C1EC4C-ACDE-45DE-824B-3EE4A8B4B2C0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AEB2E31-9ACE-4BED-8632-E34A445E36E1}" type="sibTrans" cxnId="{A8C1EC4C-ACDE-45DE-824B-3EE4A8B4B2C0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DEDE272-B1CB-4CC9-B384-82A1C807E876}">
      <dgm:prSet phldrT="[Texto]"/>
      <dgm:spPr/>
      <dgm:t>
        <a:bodyPr/>
        <a:lstStyle/>
        <a:p>
          <a:r>
            <a:rPr lang="es-VE" dirty="0" smtClean="0"/>
            <a:t>SPRINT 5</a:t>
          </a:r>
          <a:endParaRPr lang="es-ES" dirty="0"/>
        </a:p>
      </dgm:t>
    </dgm:pt>
    <dgm:pt modelId="{CD652072-D01A-480F-8E10-FF7F08F89958}" type="parTrans" cxnId="{4A721068-E67D-4A1C-A413-273B6C71D7EE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AD204D4B-36D2-4646-AEF1-BF0B46D39543}" type="sibTrans" cxnId="{4A721068-E67D-4A1C-A413-273B6C71D7EE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1FFEABE0-1633-4DD5-8796-BFF67AA63819}">
      <dgm:prSet phldrT="[Texto]"/>
      <dgm:spPr/>
      <dgm:t>
        <a:bodyPr/>
        <a:lstStyle/>
        <a:p>
          <a:r>
            <a:rPr lang="es-VE" smtClean="0"/>
            <a:t>SPRINT 2</a:t>
          </a:r>
          <a:endParaRPr lang="es-ES" dirty="0"/>
        </a:p>
      </dgm:t>
    </dgm:pt>
    <dgm:pt modelId="{4465DB86-2157-48C7-A7CD-B030EE3B6121}" type="parTrans" cxnId="{7EF3B929-1421-4770-A385-A57A2C0E1FA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56535C3D-B7A5-4B76-92D1-520FD17DE74E}" type="sibTrans" cxnId="{7EF3B929-1421-4770-A385-A57A2C0E1FA6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EFBDB15C-C192-4462-B1FF-1D243146023F}">
      <dgm:prSet phldrT="[Texto]"/>
      <dgm:spPr/>
      <dgm:t>
        <a:bodyPr/>
        <a:lstStyle/>
        <a:p>
          <a:r>
            <a:rPr lang="es-VE" smtClean="0"/>
            <a:t>SPRINT 3</a:t>
          </a:r>
          <a:endParaRPr lang="es-ES" dirty="0"/>
        </a:p>
      </dgm:t>
    </dgm:pt>
    <dgm:pt modelId="{02545669-132E-40B7-B4A7-90D06C1335F0}" type="parTrans" cxnId="{D77A2047-24F2-4000-96BD-357F4131601E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71BF9738-E5A4-4839-BD48-92A4C5D8C738}" type="sibTrans" cxnId="{D77A2047-24F2-4000-96BD-357F4131601E}">
      <dgm:prSet/>
      <dgm:spPr/>
      <dgm:t>
        <a:bodyPr/>
        <a:lstStyle/>
        <a:p>
          <a:endParaRPr lang="es-ES">
            <a:solidFill>
              <a:schemeClr val="bg1"/>
            </a:solidFill>
          </a:endParaRPr>
        </a:p>
      </dgm:t>
    </dgm:pt>
    <dgm:pt modelId="{10B5DA6A-7317-425B-918B-8A6E6D6A5010}">
      <dgm:prSet phldrT="[Texto]"/>
      <dgm:spPr/>
      <dgm:t>
        <a:bodyPr/>
        <a:lstStyle/>
        <a:p>
          <a:r>
            <a:rPr lang="es-VE" smtClean="0"/>
            <a:t>SPRINT 7</a:t>
          </a:r>
          <a:endParaRPr lang="es-ES" dirty="0"/>
        </a:p>
      </dgm:t>
    </dgm:pt>
    <dgm:pt modelId="{185A9A99-3A8D-4247-B022-F1BE17017ABB}" type="parTrans" cxnId="{9724495B-24F8-4035-83A7-D7F6D8E33923}">
      <dgm:prSet/>
      <dgm:spPr/>
      <dgm:t>
        <a:bodyPr/>
        <a:lstStyle/>
        <a:p>
          <a:endParaRPr lang="es-ES"/>
        </a:p>
      </dgm:t>
    </dgm:pt>
    <dgm:pt modelId="{A69C8D8D-E3C3-40CE-BAB2-157E1EC0A822}" type="sibTrans" cxnId="{9724495B-24F8-4035-83A7-D7F6D8E33923}">
      <dgm:prSet/>
      <dgm:spPr/>
      <dgm:t>
        <a:bodyPr/>
        <a:lstStyle/>
        <a:p>
          <a:endParaRPr lang="es-ES"/>
        </a:p>
      </dgm:t>
    </dgm:pt>
    <dgm:pt modelId="{F7ED2A65-67B9-4DD2-9C70-622E8F5BD603}">
      <dgm:prSet phldrT="[Texto]"/>
      <dgm:spPr/>
      <dgm:t>
        <a:bodyPr/>
        <a:lstStyle/>
        <a:p>
          <a:r>
            <a:rPr lang="es-VE" dirty="0" smtClean="0"/>
            <a:t>SPRINT 6</a:t>
          </a:r>
          <a:endParaRPr lang="es-ES" dirty="0"/>
        </a:p>
      </dgm:t>
    </dgm:pt>
    <dgm:pt modelId="{D614AD7F-FBA9-4BED-899C-89CB3DC326C0}" type="parTrans" cxnId="{429C13BE-D0AF-4B90-B604-F34DA604625F}">
      <dgm:prSet/>
      <dgm:spPr/>
      <dgm:t>
        <a:bodyPr/>
        <a:lstStyle/>
        <a:p>
          <a:endParaRPr lang="es-ES"/>
        </a:p>
      </dgm:t>
    </dgm:pt>
    <dgm:pt modelId="{F2220E44-03EE-4733-BEF9-92B625AFD552}" type="sibTrans" cxnId="{429C13BE-D0AF-4B90-B604-F34DA604625F}">
      <dgm:prSet/>
      <dgm:spPr/>
      <dgm:t>
        <a:bodyPr/>
        <a:lstStyle/>
        <a:p>
          <a:endParaRPr lang="es-ES"/>
        </a:p>
      </dgm:t>
    </dgm:pt>
    <dgm:pt modelId="{83DA1DB6-9FDF-46B4-B252-3D292289B5E8}" type="pres">
      <dgm:prSet presAssocID="{68EFEFC8-94A6-4140-8187-16718BE9B27A}" presName="Name0" presStyleCnt="0">
        <dgm:presLayoutVars>
          <dgm:dir/>
          <dgm:resizeHandles/>
        </dgm:presLayoutVars>
      </dgm:prSet>
      <dgm:spPr/>
    </dgm:pt>
    <dgm:pt modelId="{05C3EC3C-3BE6-4BCE-84C2-A081C3619CD7}" type="pres">
      <dgm:prSet presAssocID="{A5D82EB2-FF22-448A-89A5-2E1B854FDE42}" presName="compNode" presStyleCnt="0"/>
      <dgm:spPr/>
    </dgm:pt>
    <dgm:pt modelId="{FEAD996C-135A-4A28-9E78-74D378322A35}" type="pres">
      <dgm:prSet presAssocID="{A5D82EB2-FF22-448A-89A5-2E1B854FDE42}" presName="dummyConnPt" presStyleCnt="0"/>
      <dgm:spPr/>
    </dgm:pt>
    <dgm:pt modelId="{EE885DDF-7890-4AE6-9BEC-A0A419061838}" type="pres">
      <dgm:prSet presAssocID="{A5D82EB2-FF22-448A-89A5-2E1B854FDE42}" presName="node" presStyleLbl="node1" presStyleIdx="0" presStyleCnt="7">
        <dgm:presLayoutVars>
          <dgm:bulletEnabled val="1"/>
        </dgm:presLayoutVars>
      </dgm:prSet>
      <dgm:spPr/>
    </dgm:pt>
    <dgm:pt modelId="{38137A39-067D-4E2D-BD70-937FE972554E}" type="pres">
      <dgm:prSet presAssocID="{3EE7FBD8-87D8-4BB3-B53C-8592859499F3}" presName="sibTrans" presStyleLbl="bgSibTrans2D1" presStyleIdx="0" presStyleCnt="6"/>
      <dgm:spPr/>
    </dgm:pt>
    <dgm:pt modelId="{EED0F96F-4E69-4734-B64D-C470F9BFAE3D}" type="pres">
      <dgm:prSet presAssocID="{1FFEABE0-1633-4DD5-8796-BFF67AA63819}" presName="compNode" presStyleCnt="0"/>
      <dgm:spPr/>
    </dgm:pt>
    <dgm:pt modelId="{550F7930-0645-454E-B512-4DC0A1E3E6C9}" type="pres">
      <dgm:prSet presAssocID="{1FFEABE0-1633-4DD5-8796-BFF67AA63819}" presName="dummyConnPt" presStyleCnt="0"/>
      <dgm:spPr/>
    </dgm:pt>
    <dgm:pt modelId="{CD34D172-84BA-42F1-9CB7-9B33430DCB7A}" type="pres">
      <dgm:prSet presAssocID="{1FFEABE0-1633-4DD5-8796-BFF67AA63819}" presName="node" presStyleLbl="node1" presStyleIdx="1" presStyleCnt="7">
        <dgm:presLayoutVars>
          <dgm:bulletEnabled val="1"/>
        </dgm:presLayoutVars>
      </dgm:prSet>
      <dgm:spPr/>
    </dgm:pt>
    <dgm:pt modelId="{9E28E4C2-10BA-49C2-A740-569E7F747D71}" type="pres">
      <dgm:prSet presAssocID="{56535C3D-B7A5-4B76-92D1-520FD17DE74E}" presName="sibTrans" presStyleLbl="bgSibTrans2D1" presStyleIdx="1" presStyleCnt="6"/>
      <dgm:spPr/>
    </dgm:pt>
    <dgm:pt modelId="{CD53AFE5-6DEA-46D8-80B1-91C2BBBB517B}" type="pres">
      <dgm:prSet presAssocID="{EFBDB15C-C192-4462-B1FF-1D243146023F}" presName="compNode" presStyleCnt="0"/>
      <dgm:spPr/>
    </dgm:pt>
    <dgm:pt modelId="{E67E3E0D-3BCD-45DA-B0F5-BB7D2A297354}" type="pres">
      <dgm:prSet presAssocID="{EFBDB15C-C192-4462-B1FF-1D243146023F}" presName="dummyConnPt" presStyleCnt="0"/>
      <dgm:spPr/>
    </dgm:pt>
    <dgm:pt modelId="{2657F18A-AAB1-4AA0-AD1E-EA713AF60AEE}" type="pres">
      <dgm:prSet presAssocID="{EFBDB15C-C192-4462-B1FF-1D243146023F}" presName="node" presStyleLbl="node1" presStyleIdx="2" presStyleCnt="7">
        <dgm:presLayoutVars>
          <dgm:bulletEnabled val="1"/>
        </dgm:presLayoutVars>
      </dgm:prSet>
      <dgm:spPr/>
    </dgm:pt>
    <dgm:pt modelId="{05CCEEF2-0DC8-49EB-A617-822DD745AAF3}" type="pres">
      <dgm:prSet presAssocID="{71BF9738-E5A4-4839-BD48-92A4C5D8C738}" presName="sibTrans" presStyleLbl="bgSibTrans2D1" presStyleIdx="2" presStyleCnt="6"/>
      <dgm:spPr/>
    </dgm:pt>
    <dgm:pt modelId="{B137B4C7-ABA9-4F16-9C21-7C2CDFF8FB13}" type="pres">
      <dgm:prSet presAssocID="{B521FAEF-B0BC-4F96-B7A3-F3C8BE41E916}" presName="compNode" presStyleCnt="0"/>
      <dgm:spPr/>
    </dgm:pt>
    <dgm:pt modelId="{CADAC9E5-BE95-4FCE-A962-445C4BA51A30}" type="pres">
      <dgm:prSet presAssocID="{B521FAEF-B0BC-4F96-B7A3-F3C8BE41E916}" presName="dummyConnPt" presStyleCnt="0"/>
      <dgm:spPr/>
    </dgm:pt>
    <dgm:pt modelId="{4429E76E-CF03-4EC0-93E9-17C393080B90}" type="pres">
      <dgm:prSet presAssocID="{B521FAEF-B0BC-4F96-B7A3-F3C8BE41E916}" presName="node" presStyleLbl="node1" presStyleIdx="3" presStyleCnt="7">
        <dgm:presLayoutVars>
          <dgm:bulletEnabled val="1"/>
        </dgm:presLayoutVars>
      </dgm:prSet>
      <dgm:spPr/>
    </dgm:pt>
    <dgm:pt modelId="{8A93B869-E08B-43DF-92A8-6DDB0D40F1C2}" type="pres">
      <dgm:prSet presAssocID="{5AEB2E31-9ACE-4BED-8632-E34A445E36E1}" presName="sibTrans" presStyleLbl="bgSibTrans2D1" presStyleIdx="3" presStyleCnt="6"/>
      <dgm:spPr/>
    </dgm:pt>
    <dgm:pt modelId="{33C8F895-6C26-4898-9EF8-27276053757D}" type="pres">
      <dgm:prSet presAssocID="{5DEDE272-B1CB-4CC9-B384-82A1C807E876}" presName="compNode" presStyleCnt="0"/>
      <dgm:spPr/>
    </dgm:pt>
    <dgm:pt modelId="{46CE552E-7A15-4C9C-92D8-D188FC16CFDC}" type="pres">
      <dgm:prSet presAssocID="{5DEDE272-B1CB-4CC9-B384-82A1C807E876}" presName="dummyConnPt" presStyleCnt="0"/>
      <dgm:spPr/>
    </dgm:pt>
    <dgm:pt modelId="{02E3DC7B-3585-4012-9264-17880DE496D1}" type="pres">
      <dgm:prSet presAssocID="{5DEDE272-B1CB-4CC9-B384-82A1C807E87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724368-F5B0-45AA-9423-81B5E51FCFA5}" type="pres">
      <dgm:prSet presAssocID="{AD204D4B-36D2-4646-AEF1-BF0B46D39543}" presName="sibTrans" presStyleLbl="bgSibTrans2D1" presStyleIdx="4" presStyleCnt="6"/>
      <dgm:spPr/>
    </dgm:pt>
    <dgm:pt modelId="{0F4D0F64-797A-47D8-8DED-FD631EDD8A06}" type="pres">
      <dgm:prSet presAssocID="{F7ED2A65-67B9-4DD2-9C70-622E8F5BD603}" presName="compNode" presStyleCnt="0"/>
      <dgm:spPr/>
    </dgm:pt>
    <dgm:pt modelId="{3048724D-3BC0-4CD4-820C-9CE15211722F}" type="pres">
      <dgm:prSet presAssocID="{F7ED2A65-67B9-4DD2-9C70-622E8F5BD603}" presName="dummyConnPt" presStyleCnt="0"/>
      <dgm:spPr/>
    </dgm:pt>
    <dgm:pt modelId="{945EDE9B-80B1-42C3-8C2E-D034328CE050}" type="pres">
      <dgm:prSet presAssocID="{F7ED2A65-67B9-4DD2-9C70-622E8F5BD603}" presName="node" presStyleLbl="node1" presStyleIdx="5" presStyleCnt="7">
        <dgm:presLayoutVars>
          <dgm:bulletEnabled val="1"/>
        </dgm:presLayoutVars>
      </dgm:prSet>
      <dgm:spPr/>
    </dgm:pt>
    <dgm:pt modelId="{00849084-6D25-4027-97E1-092D6A6C6F00}" type="pres">
      <dgm:prSet presAssocID="{F2220E44-03EE-4733-BEF9-92B625AFD552}" presName="sibTrans" presStyleLbl="bgSibTrans2D1" presStyleIdx="5" presStyleCnt="6"/>
      <dgm:spPr/>
    </dgm:pt>
    <dgm:pt modelId="{153F947B-8702-457E-814B-64A320E352A7}" type="pres">
      <dgm:prSet presAssocID="{10B5DA6A-7317-425B-918B-8A6E6D6A5010}" presName="compNode" presStyleCnt="0"/>
      <dgm:spPr/>
    </dgm:pt>
    <dgm:pt modelId="{B0BF0F91-45AC-4EA4-9FCF-48AA3FD4C6F7}" type="pres">
      <dgm:prSet presAssocID="{10B5DA6A-7317-425B-918B-8A6E6D6A5010}" presName="dummyConnPt" presStyleCnt="0"/>
      <dgm:spPr/>
    </dgm:pt>
    <dgm:pt modelId="{06FEA9CA-DA50-4F01-8A2D-A5279641C7CD}" type="pres">
      <dgm:prSet presAssocID="{10B5DA6A-7317-425B-918B-8A6E6D6A501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EC877B7-99DA-485F-A43F-4286C11BDBE1}" type="presOf" srcId="{10B5DA6A-7317-425B-918B-8A6E6D6A5010}" destId="{06FEA9CA-DA50-4F01-8A2D-A5279641C7CD}" srcOrd="0" destOrd="0" presId="urn:microsoft.com/office/officeart/2005/8/layout/bProcess4"/>
    <dgm:cxn modelId="{A1A50795-EEF3-4F4B-93AB-21549FDD2E5B}" type="presOf" srcId="{68EFEFC8-94A6-4140-8187-16718BE9B27A}" destId="{83DA1DB6-9FDF-46B4-B252-3D292289B5E8}" srcOrd="0" destOrd="0" presId="urn:microsoft.com/office/officeart/2005/8/layout/bProcess4"/>
    <dgm:cxn modelId="{11B85295-1EA3-44A2-A565-2D9C7774D460}" type="presOf" srcId="{5AEB2E31-9ACE-4BED-8632-E34A445E36E1}" destId="{8A93B869-E08B-43DF-92A8-6DDB0D40F1C2}" srcOrd="0" destOrd="0" presId="urn:microsoft.com/office/officeart/2005/8/layout/bProcess4"/>
    <dgm:cxn modelId="{73CB3327-2A32-42C9-AC4B-BC0B934ED11A}" type="presOf" srcId="{EFBDB15C-C192-4462-B1FF-1D243146023F}" destId="{2657F18A-AAB1-4AA0-AD1E-EA713AF60AEE}" srcOrd="0" destOrd="0" presId="urn:microsoft.com/office/officeart/2005/8/layout/bProcess4"/>
    <dgm:cxn modelId="{4A721068-E67D-4A1C-A413-273B6C71D7EE}" srcId="{68EFEFC8-94A6-4140-8187-16718BE9B27A}" destId="{5DEDE272-B1CB-4CC9-B384-82A1C807E876}" srcOrd="4" destOrd="0" parTransId="{CD652072-D01A-480F-8E10-FF7F08F89958}" sibTransId="{AD204D4B-36D2-4646-AEF1-BF0B46D39543}"/>
    <dgm:cxn modelId="{A8C1EC4C-ACDE-45DE-824B-3EE4A8B4B2C0}" srcId="{68EFEFC8-94A6-4140-8187-16718BE9B27A}" destId="{B521FAEF-B0BC-4F96-B7A3-F3C8BE41E916}" srcOrd="3" destOrd="0" parTransId="{6117A0BA-E744-41B3-ABC9-868918FC29DA}" sibTransId="{5AEB2E31-9ACE-4BED-8632-E34A445E36E1}"/>
    <dgm:cxn modelId="{403BD41A-6C61-4617-94B9-515B445042C0}" type="presOf" srcId="{71BF9738-E5A4-4839-BD48-92A4C5D8C738}" destId="{05CCEEF2-0DC8-49EB-A617-822DD745AAF3}" srcOrd="0" destOrd="0" presId="urn:microsoft.com/office/officeart/2005/8/layout/bProcess4"/>
    <dgm:cxn modelId="{F526347F-9B63-4A64-86EA-C31D016FC3B3}" srcId="{68EFEFC8-94A6-4140-8187-16718BE9B27A}" destId="{A5D82EB2-FF22-448A-89A5-2E1B854FDE42}" srcOrd="0" destOrd="0" parTransId="{C607D4FA-07E4-4DA2-84C7-D6FD034A1B34}" sibTransId="{3EE7FBD8-87D8-4BB3-B53C-8592859499F3}"/>
    <dgm:cxn modelId="{FF7C10B3-E536-4F8F-BE0B-243E97C15EBE}" type="presOf" srcId="{56535C3D-B7A5-4B76-92D1-520FD17DE74E}" destId="{9E28E4C2-10BA-49C2-A740-569E7F747D71}" srcOrd="0" destOrd="0" presId="urn:microsoft.com/office/officeart/2005/8/layout/bProcess4"/>
    <dgm:cxn modelId="{5CC2A874-452A-46F1-AD4F-FD3626A27134}" type="presOf" srcId="{3EE7FBD8-87D8-4BB3-B53C-8592859499F3}" destId="{38137A39-067D-4E2D-BD70-937FE972554E}" srcOrd="0" destOrd="0" presId="urn:microsoft.com/office/officeart/2005/8/layout/bProcess4"/>
    <dgm:cxn modelId="{37D3D841-BB60-446A-901C-2938E3FCD271}" type="presOf" srcId="{F2220E44-03EE-4733-BEF9-92B625AFD552}" destId="{00849084-6D25-4027-97E1-092D6A6C6F00}" srcOrd="0" destOrd="0" presId="urn:microsoft.com/office/officeart/2005/8/layout/bProcess4"/>
    <dgm:cxn modelId="{D77A2047-24F2-4000-96BD-357F4131601E}" srcId="{68EFEFC8-94A6-4140-8187-16718BE9B27A}" destId="{EFBDB15C-C192-4462-B1FF-1D243146023F}" srcOrd="2" destOrd="0" parTransId="{02545669-132E-40B7-B4A7-90D06C1335F0}" sibTransId="{71BF9738-E5A4-4839-BD48-92A4C5D8C738}"/>
    <dgm:cxn modelId="{429C13BE-D0AF-4B90-B604-F34DA604625F}" srcId="{68EFEFC8-94A6-4140-8187-16718BE9B27A}" destId="{F7ED2A65-67B9-4DD2-9C70-622E8F5BD603}" srcOrd="5" destOrd="0" parTransId="{D614AD7F-FBA9-4BED-899C-89CB3DC326C0}" sibTransId="{F2220E44-03EE-4733-BEF9-92B625AFD552}"/>
    <dgm:cxn modelId="{D87962B3-849F-4228-8E90-8D68F7317AF1}" type="presOf" srcId="{F7ED2A65-67B9-4DD2-9C70-622E8F5BD603}" destId="{945EDE9B-80B1-42C3-8C2E-D034328CE050}" srcOrd="0" destOrd="0" presId="urn:microsoft.com/office/officeart/2005/8/layout/bProcess4"/>
    <dgm:cxn modelId="{2ACA30AC-BF63-40A0-B520-2ABE7AFB0FF2}" type="presOf" srcId="{A5D82EB2-FF22-448A-89A5-2E1B854FDE42}" destId="{EE885DDF-7890-4AE6-9BEC-A0A419061838}" srcOrd="0" destOrd="0" presId="urn:microsoft.com/office/officeart/2005/8/layout/bProcess4"/>
    <dgm:cxn modelId="{9724495B-24F8-4035-83A7-D7F6D8E33923}" srcId="{68EFEFC8-94A6-4140-8187-16718BE9B27A}" destId="{10B5DA6A-7317-425B-918B-8A6E6D6A5010}" srcOrd="6" destOrd="0" parTransId="{185A9A99-3A8D-4247-B022-F1BE17017ABB}" sibTransId="{A69C8D8D-E3C3-40CE-BAB2-157E1EC0A822}"/>
    <dgm:cxn modelId="{87DE71D6-B364-4735-8355-034C12DA6850}" type="presOf" srcId="{5DEDE272-B1CB-4CC9-B384-82A1C807E876}" destId="{02E3DC7B-3585-4012-9264-17880DE496D1}" srcOrd="0" destOrd="0" presId="urn:microsoft.com/office/officeart/2005/8/layout/bProcess4"/>
    <dgm:cxn modelId="{A3928BFE-4509-41C2-AC58-3D09A3F64019}" type="presOf" srcId="{1FFEABE0-1633-4DD5-8796-BFF67AA63819}" destId="{CD34D172-84BA-42F1-9CB7-9B33430DCB7A}" srcOrd="0" destOrd="0" presId="urn:microsoft.com/office/officeart/2005/8/layout/bProcess4"/>
    <dgm:cxn modelId="{7EF3B929-1421-4770-A385-A57A2C0E1FA6}" srcId="{68EFEFC8-94A6-4140-8187-16718BE9B27A}" destId="{1FFEABE0-1633-4DD5-8796-BFF67AA63819}" srcOrd="1" destOrd="0" parTransId="{4465DB86-2157-48C7-A7CD-B030EE3B6121}" sibTransId="{56535C3D-B7A5-4B76-92D1-520FD17DE74E}"/>
    <dgm:cxn modelId="{DAD16BE6-2844-4E6A-B989-56BE5646C602}" type="presOf" srcId="{B521FAEF-B0BC-4F96-B7A3-F3C8BE41E916}" destId="{4429E76E-CF03-4EC0-93E9-17C393080B90}" srcOrd="0" destOrd="0" presId="urn:microsoft.com/office/officeart/2005/8/layout/bProcess4"/>
    <dgm:cxn modelId="{77198BF5-4253-4549-9BF5-6E447B05AB58}" type="presOf" srcId="{AD204D4B-36D2-4646-AEF1-BF0B46D39543}" destId="{A0724368-F5B0-45AA-9423-81B5E51FCFA5}" srcOrd="0" destOrd="0" presId="urn:microsoft.com/office/officeart/2005/8/layout/bProcess4"/>
    <dgm:cxn modelId="{5E1F83A1-144E-46FB-A247-129445D8A1B4}" type="presParOf" srcId="{83DA1DB6-9FDF-46B4-B252-3D292289B5E8}" destId="{05C3EC3C-3BE6-4BCE-84C2-A081C3619CD7}" srcOrd="0" destOrd="0" presId="urn:microsoft.com/office/officeart/2005/8/layout/bProcess4"/>
    <dgm:cxn modelId="{88AC965C-98BC-405A-9E82-F77AB09B7E42}" type="presParOf" srcId="{05C3EC3C-3BE6-4BCE-84C2-A081C3619CD7}" destId="{FEAD996C-135A-4A28-9E78-74D378322A35}" srcOrd="0" destOrd="0" presId="urn:microsoft.com/office/officeart/2005/8/layout/bProcess4"/>
    <dgm:cxn modelId="{0206CC0A-9F13-430B-BA4B-019D8FF361BD}" type="presParOf" srcId="{05C3EC3C-3BE6-4BCE-84C2-A081C3619CD7}" destId="{EE885DDF-7890-4AE6-9BEC-A0A419061838}" srcOrd="1" destOrd="0" presId="urn:microsoft.com/office/officeart/2005/8/layout/bProcess4"/>
    <dgm:cxn modelId="{8769CAB8-9E48-4934-8AF2-9AEA97E853BB}" type="presParOf" srcId="{83DA1DB6-9FDF-46B4-B252-3D292289B5E8}" destId="{38137A39-067D-4E2D-BD70-937FE972554E}" srcOrd="1" destOrd="0" presId="urn:microsoft.com/office/officeart/2005/8/layout/bProcess4"/>
    <dgm:cxn modelId="{4A5EB310-ED7A-45C8-A447-F49DE4A1D6F8}" type="presParOf" srcId="{83DA1DB6-9FDF-46B4-B252-3D292289B5E8}" destId="{EED0F96F-4E69-4734-B64D-C470F9BFAE3D}" srcOrd="2" destOrd="0" presId="urn:microsoft.com/office/officeart/2005/8/layout/bProcess4"/>
    <dgm:cxn modelId="{A2A2D8CC-79A1-4AB1-AE8F-67C22F709223}" type="presParOf" srcId="{EED0F96F-4E69-4734-B64D-C470F9BFAE3D}" destId="{550F7930-0645-454E-B512-4DC0A1E3E6C9}" srcOrd="0" destOrd="0" presId="urn:microsoft.com/office/officeart/2005/8/layout/bProcess4"/>
    <dgm:cxn modelId="{BAC73124-D118-4242-9496-A07598C4B656}" type="presParOf" srcId="{EED0F96F-4E69-4734-B64D-C470F9BFAE3D}" destId="{CD34D172-84BA-42F1-9CB7-9B33430DCB7A}" srcOrd="1" destOrd="0" presId="urn:microsoft.com/office/officeart/2005/8/layout/bProcess4"/>
    <dgm:cxn modelId="{4A5D3D7E-A2BF-440C-B8D2-096A1355A421}" type="presParOf" srcId="{83DA1DB6-9FDF-46B4-B252-3D292289B5E8}" destId="{9E28E4C2-10BA-49C2-A740-569E7F747D71}" srcOrd="3" destOrd="0" presId="urn:microsoft.com/office/officeart/2005/8/layout/bProcess4"/>
    <dgm:cxn modelId="{0F9001EF-253D-4124-9B53-5DE99E66A25E}" type="presParOf" srcId="{83DA1DB6-9FDF-46B4-B252-3D292289B5E8}" destId="{CD53AFE5-6DEA-46D8-80B1-91C2BBBB517B}" srcOrd="4" destOrd="0" presId="urn:microsoft.com/office/officeart/2005/8/layout/bProcess4"/>
    <dgm:cxn modelId="{9B2ED96A-EC3E-47EC-89C3-6DC5EEC1B6D6}" type="presParOf" srcId="{CD53AFE5-6DEA-46D8-80B1-91C2BBBB517B}" destId="{E67E3E0D-3BCD-45DA-B0F5-BB7D2A297354}" srcOrd="0" destOrd="0" presId="urn:microsoft.com/office/officeart/2005/8/layout/bProcess4"/>
    <dgm:cxn modelId="{F059D078-BF8F-4E85-9EFD-653315267900}" type="presParOf" srcId="{CD53AFE5-6DEA-46D8-80B1-91C2BBBB517B}" destId="{2657F18A-AAB1-4AA0-AD1E-EA713AF60AEE}" srcOrd="1" destOrd="0" presId="urn:microsoft.com/office/officeart/2005/8/layout/bProcess4"/>
    <dgm:cxn modelId="{4E7E55DE-6F92-40C2-908B-1881E893550C}" type="presParOf" srcId="{83DA1DB6-9FDF-46B4-B252-3D292289B5E8}" destId="{05CCEEF2-0DC8-49EB-A617-822DD745AAF3}" srcOrd="5" destOrd="0" presId="urn:microsoft.com/office/officeart/2005/8/layout/bProcess4"/>
    <dgm:cxn modelId="{C93B7376-3A99-49F1-98A0-40BC41B9FE2E}" type="presParOf" srcId="{83DA1DB6-9FDF-46B4-B252-3D292289B5E8}" destId="{B137B4C7-ABA9-4F16-9C21-7C2CDFF8FB13}" srcOrd="6" destOrd="0" presId="urn:microsoft.com/office/officeart/2005/8/layout/bProcess4"/>
    <dgm:cxn modelId="{B30207DB-270A-449A-82FB-1331F49FF627}" type="presParOf" srcId="{B137B4C7-ABA9-4F16-9C21-7C2CDFF8FB13}" destId="{CADAC9E5-BE95-4FCE-A962-445C4BA51A30}" srcOrd="0" destOrd="0" presId="urn:microsoft.com/office/officeart/2005/8/layout/bProcess4"/>
    <dgm:cxn modelId="{ACACEC67-06F2-436F-A8E4-6B462824832F}" type="presParOf" srcId="{B137B4C7-ABA9-4F16-9C21-7C2CDFF8FB13}" destId="{4429E76E-CF03-4EC0-93E9-17C393080B90}" srcOrd="1" destOrd="0" presId="urn:microsoft.com/office/officeart/2005/8/layout/bProcess4"/>
    <dgm:cxn modelId="{16953679-910D-4144-9A44-8ADA15A5AD15}" type="presParOf" srcId="{83DA1DB6-9FDF-46B4-B252-3D292289B5E8}" destId="{8A93B869-E08B-43DF-92A8-6DDB0D40F1C2}" srcOrd="7" destOrd="0" presId="urn:microsoft.com/office/officeart/2005/8/layout/bProcess4"/>
    <dgm:cxn modelId="{485F82BD-1D92-495B-82FB-C4777CC730FE}" type="presParOf" srcId="{83DA1DB6-9FDF-46B4-B252-3D292289B5E8}" destId="{33C8F895-6C26-4898-9EF8-27276053757D}" srcOrd="8" destOrd="0" presId="urn:microsoft.com/office/officeart/2005/8/layout/bProcess4"/>
    <dgm:cxn modelId="{806107E0-99D1-4835-9224-7E95C011A2FD}" type="presParOf" srcId="{33C8F895-6C26-4898-9EF8-27276053757D}" destId="{46CE552E-7A15-4C9C-92D8-D188FC16CFDC}" srcOrd="0" destOrd="0" presId="urn:microsoft.com/office/officeart/2005/8/layout/bProcess4"/>
    <dgm:cxn modelId="{4F47A859-7D64-4929-B7DA-087FDD8CBE3B}" type="presParOf" srcId="{33C8F895-6C26-4898-9EF8-27276053757D}" destId="{02E3DC7B-3585-4012-9264-17880DE496D1}" srcOrd="1" destOrd="0" presId="urn:microsoft.com/office/officeart/2005/8/layout/bProcess4"/>
    <dgm:cxn modelId="{C0E68394-3F7E-4FC5-977C-A252A0721B04}" type="presParOf" srcId="{83DA1DB6-9FDF-46B4-B252-3D292289B5E8}" destId="{A0724368-F5B0-45AA-9423-81B5E51FCFA5}" srcOrd="9" destOrd="0" presId="urn:microsoft.com/office/officeart/2005/8/layout/bProcess4"/>
    <dgm:cxn modelId="{D2E49E78-EA91-4C55-A472-A533A06BB735}" type="presParOf" srcId="{83DA1DB6-9FDF-46B4-B252-3D292289B5E8}" destId="{0F4D0F64-797A-47D8-8DED-FD631EDD8A06}" srcOrd="10" destOrd="0" presId="urn:microsoft.com/office/officeart/2005/8/layout/bProcess4"/>
    <dgm:cxn modelId="{DAE34F5A-62CC-4F72-9030-74A3AC4E2374}" type="presParOf" srcId="{0F4D0F64-797A-47D8-8DED-FD631EDD8A06}" destId="{3048724D-3BC0-4CD4-820C-9CE15211722F}" srcOrd="0" destOrd="0" presId="urn:microsoft.com/office/officeart/2005/8/layout/bProcess4"/>
    <dgm:cxn modelId="{DC866FD1-EB00-4E97-8E03-D4B05CA366CB}" type="presParOf" srcId="{0F4D0F64-797A-47D8-8DED-FD631EDD8A06}" destId="{945EDE9B-80B1-42C3-8C2E-D034328CE050}" srcOrd="1" destOrd="0" presId="urn:microsoft.com/office/officeart/2005/8/layout/bProcess4"/>
    <dgm:cxn modelId="{5CA5FCB9-D720-4422-A7BD-AE6128C06630}" type="presParOf" srcId="{83DA1DB6-9FDF-46B4-B252-3D292289B5E8}" destId="{00849084-6D25-4027-97E1-092D6A6C6F00}" srcOrd="11" destOrd="0" presId="urn:microsoft.com/office/officeart/2005/8/layout/bProcess4"/>
    <dgm:cxn modelId="{9347208F-EA61-499B-8C67-7EAEA4C03168}" type="presParOf" srcId="{83DA1DB6-9FDF-46B4-B252-3D292289B5E8}" destId="{153F947B-8702-457E-814B-64A320E352A7}" srcOrd="12" destOrd="0" presId="urn:microsoft.com/office/officeart/2005/8/layout/bProcess4"/>
    <dgm:cxn modelId="{5455EDE0-10EA-455F-9ABF-F9E718DFC39F}" type="presParOf" srcId="{153F947B-8702-457E-814B-64A320E352A7}" destId="{B0BF0F91-45AC-4EA4-9FCF-48AA3FD4C6F7}" srcOrd="0" destOrd="0" presId="urn:microsoft.com/office/officeart/2005/8/layout/bProcess4"/>
    <dgm:cxn modelId="{38981CC5-08A5-462C-82EB-1DD615667EF7}" type="presParOf" srcId="{153F947B-8702-457E-814B-64A320E352A7}" destId="{06FEA9CA-DA50-4F01-8A2D-A5279641C7C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37A39-067D-4E2D-BD70-937FE972554E}">
      <dsp:nvSpPr>
        <dsp:cNvPr id="0" name=""/>
        <dsp:cNvSpPr/>
      </dsp:nvSpPr>
      <dsp:spPr>
        <a:xfrm rot="5400000">
          <a:off x="695019" y="932958"/>
          <a:ext cx="1458071" cy="1758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85DDF-7890-4AE6-9BEC-A0A419061838}">
      <dsp:nvSpPr>
        <dsp:cNvPr id="0" name=""/>
        <dsp:cNvSpPr/>
      </dsp:nvSpPr>
      <dsp:spPr>
        <a:xfrm>
          <a:off x="1029381" y="856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smtClean="0"/>
            <a:t>SPRINT 1</a:t>
          </a:r>
          <a:endParaRPr lang="es-ES" sz="3200" kern="1200" dirty="0"/>
        </a:p>
      </dsp:txBody>
      <dsp:txXfrm>
        <a:off x="1063724" y="35199"/>
        <a:ext cx="1885593" cy="1103881"/>
      </dsp:txXfrm>
    </dsp:sp>
    <dsp:sp modelId="{9E28E4C2-10BA-49C2-A740-569E7F747D71}">
      <dsp:nvSpPr>
        <dsp:cNvPr id="0" name=""/>
        <dsp:cNvSpPr/>
      </dsp:nvSpPr>
      <dsp:spPr>
        <a:xfrm rot="5400000">
          <a:off x="695019" y="2398667"/>
          <a:ext cx="1458071" cy="175885"/>
        </a:xfrm>
        <a:prstGeom prst="rect">
          <a:avLst/>
        </a:prstGeom>
        <a:solidFill>
          <a:schemeClr val="accent4">
            <a:hueOff val="591216"/>
            <a:satOff val="98"/>
            <a:lumOff val="1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4D172-84BA-42F1-9CB7-9B33430DCB7A}">
      <dsp:nvSpPr>
        <dsp:cNvPr id="0" name=""/>
        <dsp:cNvSpPr/>
      </dsp:nvSpPr>
      <dsp:spPr>
        <a:xfrm>
          <a:off x="1029381" y="1466566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492680"/>
            <a:satOff val="81"/>
            <a:lumOff val="13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smtClean="0"/>
            <a:t>SPRINT 2</a:t>
          </a:r>
          <a:endParaRPr lang="es-ES" sz="3200" kern="1200" dirty="0"/>
        </a:p>
      </dsp:txBody>
      <dsp:txXfrm>
        <a:off x="1063724" y="1500909"/>
        <a:ext cx="1885593" cy="1103881"/>
      </dsp:txXfrm>
    </dsp:sp>
    <dsp:sp modelId="{05CCEEF2-0DC8-49EB-A617-822DD745AAF3}">
      <dsp:nvSpPr>
        <dsp:cNvPr id="0" name=""/>
        <dsp:cNvSpPr/>
      </dsp:nvSpPr>
      <dsp:spPr>
        <a:xfrm>
          <a:off x="1427874" y="3131522"/>
          <a:ext cx="2591553" cy="175885"/>
        </a:xfrm>
        <a:prstGeom prst="rect">
          <a:avLst/>
        </a:prstGeom>
        <a:solidFill>
          <a:schemeClr val="accent4">
            <a:hueOff val="1182432"/>
            <a:satOff val="196"/>
            <a:lumOff val="3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7F18A-AAB1-4AA0-AD1E-EA713AF60AEE}">
      <dsp:nvSpPr>
        <dsp:cNvPr id="0" name=""/>
        <dsp:cNvSpPr/>
      </dsp:nvSpPr>
      <dsp:spPr>
        <a:xfrm>
          <a:off x="1029381" y="2932275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985360"/>
            <a:satOff val="163"/>
            <a:lumOff val="26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smtClean="0"/>
            <a:t>SPRINT 3</a:t>
          </a:r>
          <a:endParaRPr lang="es-ES" sz="3200" kern="1200" dirty="0"/>
        </a:p>
      </dsp:txBody>
      <dsp:txXfrm>
        <a:off x="1063724" y="2966618"/>
        <a:ext cx="1885593" cy="1103881"/>
      </dsp:txXfrm>
    </dsp:sp>
    <dsp:sp modelId="{8A93B869-E08B-43DF-92A8-6DDB0D40F1C2}">
      <dsp:nvSpPr>
        <dsp:cNvPr id="0" name=""/>
        <dsp:cNvSpPr/>
      </dsp:nvSpPr>
      <dsp:spPr>
        <a:xfrm rot="16200000">
          <a:off x="3294211" y="2398667"/>
          <a:ext cx="1458071" cy="175885"/>
        </a:xfrm>
        <a:prstGeom prst="rect">
          <a:avLst/>
        </a:prstGeom>
        <a:solidFill>
          <a:schemeClr val="accent4">
            <a:hueOff val="1773648"/>
            <a:satOff val="293"/>
            <a:lumOff val="4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9E76E-CF03-4EC0-93E9-17C393080B90}">
      <dsp:nvSpPr>
        <dsp:cNvPr id="0" name=""/>
        <dsp:cNvSpPr/>
      </dsp:nvSpPr>
      <dsp:spPr>
        <a:xfrm>
          <a:off x="3628572" y="2932275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1478040"/>
            <a:satOff val="244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smtClean="0"/>
            <a:t>SPRINT 4</a:t>
          </a:r>
          <a:endParaRPr lang="es-ES" sz="3200" kern="1200" dirty="0"/>
        </a:p>
      </dsp:txBody>
      <dsp:txXfrm>
        <a:off x="3662915" y="2966618"/>
        <a:ext cx="1885593" cy="1103881"/>
      </dsp:txXfrm>
    </dsp:sp>
    <dsp:sp modelId="{A0724368-F5B0-45AA-9423-81B5E51FCFA5}">
      <dsp:nvSpPr>
        <dsp:cNvPr id="0" name=""/>
        <dsp:cNvSpPr/>
      </dsp:nvSpPr>
      <dsp:spPr>
        <a:xfrm rot="16200000">
          <a:off x="3294211" y="932958"/>
          <a:ext cx="1458071" cy="175885"/>
        </a:xfrm>
        <a:prstGeom prst="rect">
          <a:avLst/>
        </a:prstGeom>
        <a:solidFill>
          <a:schemeClr val="accent4">
            <a:hueOff val="2364864"/>
            <a:satOff val="391"/>
            <a:lumOff val="64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3DC7B-3585-4012-9264-17880DE496D1}">
      <dsp:nvSpPr>
        <dsp:cNvPr id="0" name=""/>
        <dsp:cNvSpPr/>
      </dsp:nvSpPr>
      <dsp:spPr>
        <a:xfrm>
          <a:off x="3628572" y="1466566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1970720"/>
            <a:satOff val="326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dirty="0" smtClean="0"/>
            <a:t>SPRINT 5</a:t>
          </a:r>
          <a:endParaRPr lang="es-ES" sz="3200" kern="1200" dirty="0"/>
        </a:p>
      </dsp:txBody>
      <dsp:txXfrm>
        <a:off x="3662915" y="1500909"/>
        <a:ext cx="1885593" cy="1103881"/>
      </dsp:txXfrm>
    </dsp:sp>
    <dsp:sp modelId="{00849084-6D25-4027-97E1-092D6A6C6F00}">
      <dsp:nvSpPr>
        <dsp:cNvPr id="0" name=""/>
        <dsp:cNvSpPr/>
      </dsp:nvSpPr>
      <dsp:spPr>
        <a:xfrm>
          <a:off x="4027065" y="200103"/>
          <a:ext cx="2591553" cy="175885"/>
        </a:xfrm>
        <a:prstGeom prst="rect">
          <a:avLst/>
        </a:prstGeom>
        <a:solidFill>
          <a:schemeClr val="accent4">
            <a:hueOff val="2956080"/>
            <a:satOff val="489"/>
            <a:lumOff val="80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EDE9B-80B1-42C3-8C2E-D034328CE050}">
      <dsp:nvSpPr>
        <dsp:cNvPr id="0" name=""/>
        <dsp:cNvSpPr/>
      </dsp:nvSpPr>
      <dsp:spPr>
        <a:xfrm>
          <a:off x="3628572" y="856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2463400"/>
            <a:satOff val="407"/>
            <a:lumOff val="67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dirty="0" smtClean="0"/>
            <a:t>SPRINT 6</a:t>
          </a:r>
          <a:endParaRPr lang="es-ES" sz="3200" kern="1200" dirty="0"/>
        </a:p>
      </dsp:txBody>
      <dsp:txXfrm>
        <a:off x="3662915" y="35199"/>
        <a:ext cx="1885593" cy="1103881"/>
      </dsp:txXfrm>
    </dsp:sp>
    <dsp:sp modelId="{06FEA9CA-DA50-4F01-8A2D-A5279641C7CD}">
      <dsp:nvSpPr>
        <dsp:cNvPr id="0" name=""/>
        <dsp:cNvSpPr/>
      </dsp:nvSpPr>
      <dsp:spPr>
        <a:xfrm>
          <a:off x="6227763" y="856"/>
          <a:ext cx="1954279" cy="1172567"/>
        </a:xfrm>
        <a:prstGeom prst="roundRect">
          <a:avLst>
            <a:gd name="adj" fmla="val 10000"/>
          </a:avLst>
        </a:prstGeom>
        <a:solidFill>
          <a:schemeClr val="accent4">
            <a:hueOff val="2956080"/>
            <a:satOff val="489"/>
            <a:lumOff val="8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3200" kern="1200" smtClean="0"/>
            <a:t>SPRINT 7</a:t>
          </a:r>
          <a:endParaRPr lang="es-ES" sz="3200" kern="1200" dirty="0"/>
        </a:p>
      </dsp:txBody>
      <dsp:txXfrm>
        <a:off x="6262106" y="35199"/>
        <a:ext cx="1885593" cy="1103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196BB-5924-4A0C-BC92-816B39DCB4D0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9EDD5-B072-418B-8526-D4F5FA5269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96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5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9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89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47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47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88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64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48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54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799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3755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15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272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958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078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7112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editar el estilo del texto patrón</a:t>
            </a:r>
          </a:p>
        </p:txBody>
      </p:sp>
    </p:spTree>
    <p:extLst>
      <p:ext uri="{BB962C8B-B14F-4D97-AF65-F5344CB8AC3E}">
        <p14:creationId xmlns:p14="http://schemas.microsoft.com/office/powerpoint/2010/main" val="264277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  <a:p>
            <a:pPr rtl="0"/>
            <a:endParaRPr lang="es-ES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87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560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651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695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318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ES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Haga clic aquí para insertar una imagen o un gráfico</a:t>
            </a:r>
            <a:endParaRPr lang="es-ES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70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3" name="Marcador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editar el estilo del texto patrón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8170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827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ES" noProof="0"/>
              <a:t>Hacer clic para editar el título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11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539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27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39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36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24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39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406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4FDC8-3EF0-4BAE-919F-954BC770BFDE}" type="datetimeFigureOut">
              <a:rPr lang="es-ES" smtClean="0"/>
              <a:t>03/10/2023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7481-F24E-4ED2-934B-CC6087B7BF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756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78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:\Users\nicolas\Documents\prueba-render\Rocket.net\frontend\src\assets\img\ROCKETNET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279572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985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:\Users\nicolas\Documents\prueba-render\Rocket.net\frontend\src\assets\img\ROCKETNET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279572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17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pic>
        <p:nvPicPr>
          <p:cNvPr id="8" name="Imagen 7" descr="C:\Users\nicolas\Documents\prueba-render\Rocket.net\frontend\src\assets\img\ROCKETNET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21" y="1463698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1249251" y="592428"/>
            <a:ext cx="556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Necesidad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78139" y="2413787"/>
            <a:ext cx="6593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Plataforma centralizada para la comunicación interna, intercambio de información entre sedes y diferentes departamentos</a:t>
            </a:r>
            <a:endParaRPr lang="es-E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144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19719" y="437880"/>
            <a:ext cx="556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Objetivo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19707" y="2491059"/>
            <a:ext cx="89636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Desarrollar un software de gestión integral que permita mejorar la comunicación interna, optimizar recursos en los procesos internos y facilitar la supervisión de sedes y departamentos de Rocket.net</a:t>
            </a:r>
            <a:endParaRPr lang="es-E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699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pic>
        <p:nvPicPr>
          <p:cNvPr id="8" name="Imagen 7" descr="C:\Users\nicolas\Documents\prueba-render\Rocket.net\frontend\src\assets\img\ROCKETNET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21" y="1463698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1249251" y="592428"/>
            <a:ext cx="556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Metodología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3059" y="1915146"/>
            <a:ext cx="86030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Enfocado en las metodologías agiles utilizadas en la gestión de proyectos, se distingue por ser flexible, adaptable, con gran colaboración e iteración. Orientadas al valor que se aporta al cliente en el cumplimiento de sus necesidades y agilidad ante cambios</a:t>
            </a:r>
          </a:p>
          <a:p>
            <a:pPr algn="just"/>
            <a:endParaRPr lang="es-VE" sz="2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VE" sz="2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Scrum</a:t>
            </a:r>
            <a:r>
              <a:rPr lang="es-VE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De las principales para el desarrollo de software, fundamentada en trabajo en equipo, auto organización, comunicación, transparencia y aprendizaje continuo. </a:t>
            </a:r>
            <a:endParaRPr lang="es-E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159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19719" y="837127"/>
            <a:ext cx="556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Roles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336997" y="3230449"/>
            <a:ext cx="556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r>
              <a:rPr lang="es-VE" sz="60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69972" y="3230449"/>
            <a:ext cx="556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Scrum</a:t>
            </a:r>
            <a:endParaRPr lang="es-VE" sz="60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076941" y="3415115"/>
            <a:ext cx="556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Developement</a:t>
            </a:r>
            <a:endParaRPr lang="es-VE" sz="48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s-VE" sz="4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</a:t>
            </a:r>
            <a:endParaRPr lang="es-ES" sz="4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2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ágono 14"/>
          <p:cNvSpPr/>
          <p:nvPr/>
        </p:nvSpPr>
        <p:spPr>
          <a:xfrm>
            <a:off x="4226367" y="683795"/>
            <a:ext cx="3691367" cy="5755642"/>
          </a:xfrm>
          <a:prstGeom prst="hexagon">
            <a:avLst/>
          </a:prstGeom>
          <a:solidFill>
            <a:srgbClr val="890909">
              <a:alpha val="43922"/>
            </a:srgbClr>
          </a:solidFill>
          <a:ln>
            <a:solidFill>
              <a:srgbClr val="89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1" t="-4398" r="-6224" b="-1147"/>
          <a:stretch/>
        </p:blipFill>
        <p:spPr>
          <a:xfrm>
            <a:off x="5337457" y="552300"/>
            <a:ext cx="150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6"/>
          <a:stretch/>
        </p:blipFill>
        <p:spPr>
          <a:xfrm rot="16200000">
            <a:off x="5202937" y="4228706"/>
            <a:ext cx="1642057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Hexágono 13"/>
          <p:cNvSpPr/>
          <p:nvPr/>
        </p:nvSpPr>
        <p:spPr>
          <a:xfrm>
            <a:off x="6482" y="835635"/>
            <a:ext cx="3691367" cy="5603802"/>
          </a:xfrm>
          <a:prstGeom prst="hexagon">
            <a:avLst/>
          </a:prstGeom>
          <a:solidFill>
            <a:schemeClr val="accent5">
              <a:lumMod val="75000"/>
              <a:alpha val="44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5" b="7982"/>
          <a:stretch/>
        </p:blipFill>
        <p:spPr>
          <a:xfrm>
            <a:off x="1200366" y="513663"/>
            <a:ext cx="145174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1" r="-6164" b="14177"/>
          <a:stretch/>
        </p:blipFill>
        <p:spPr>
          <a:xfrm>
            <a:off x="85883" y="2365322"/>
            <a:ext cx="1463709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" b="25821"/>
          <a:stretch/>
        </p:blipFill>
        <p:spPr>
          <a:xfrm>
            <a:off x="2387014" y="2365322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8" b="23568"/>
          <a:stretch/>
        </p:blipFill>
        <p:spPr>
          <a:xfrm>
            <a:off x="259818" y="4272396"/>
            <a:ext cx="1463709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14" y="4212648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Hexágono 15"/>
          <p:cNvSpPr/>
          <p:nvPr/>
        </p:nvSpPr>
        <p:spPr>
          <a:xfrm>
            <a:off x="8477066" y="835635"/>
            <a:ext cx="3714934" cy="5603802"/>
          </a:xfrm>
          <a:prstGeom prst="hexagon">
            <a:avLst/>
          </a:prstGeom>
          <a:solidFill>
            <a:schemeClr val="tx2">
              <a:lumMod val="50000"/>
              <a:alpha val="43922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/>
          <a:stretch/>
        </p:blipFill>
        <p:spPr>
          <a:xfrm>
            <a:off x="9570531" y="669424"/>
            <a:ext cx="1504436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531" y="2772648"/>
            <a:ext cx="1475633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CuadroTexto 16"/>
          <p:cNvSpPr txBox="1"/>
          <p:nvPr/>
        </p:nvSpPr>
        <p:spPr>
          <a:xfrm>
            <a:off x="991673" y="6079496"/>
            <a:ext cx="16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Backend</a:t>
            </a:r>
            <a:endParaRPr lang="es-E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5257239" y="6079496"/>
            <a:ext cx="16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Asesores</a:t>
            </a:r>
            <a:endParaRPr lang="es-E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9477124" y="6038290"/>
            <a:ext cx="16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Frontend</a:t>
            </a:r>
            <a:endParaRPr lang="es-E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 b="12353"/>
          <a:stretch/>
        </p:blipFill>
        <p:spPr>
          <a:xfrm>
            <a:off x="6597805" y="2385025"/>
            <a:ext cx="1466849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CuadroTexto 20"/>
          <p:cNvSpPr txBox="1"/>
          <p:nvPr/>
        </p:nvSpPr>
        <p:spPr>
          <a:xfrm>
            <a:off x="1148850" y="1992300"/>
            <a:ext cx="15943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Juan Villegas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-51944" y="3792978"/>
            <a:ext cx="19752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Carlos Escalona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150077" y="3791301"/>
            <a:ext cx="1975209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sz="1500" dirty="0" smtClean="0">
                <a:solidFill>
                  <a:schemeClr val="bg1"/>
                </a:solidFill>
              </a:rPr>
              <a:t>Gabriela </a:t>
            </a:r>
            <a:r>
              <a:rPr lang="es-VE" sz="1500" dirty="0" err="1" smtClean="0">
                <a:solidFill>
                  <a:schemeClr val="bg1"/>
                </a:solidFill>
              </a:rPr>
              <a:t>Echeverria</a:t>
            </a:r>
            <a:endParaRPr lang="es-ES" sz="1500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-25144" y="5712396"/>
            <a:ext cx="19752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Moisés Torrealba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933776" y="5710164"/>
            <a:ext cx="19752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Jesús Pé</a:t>
            </a:r>
            <a:r>
              <a:rPr lang="es-VE" dirty="0" smtClean="0">
                <a:solidFill>
                  <a:srgbClr val="FF0000"/>
                </a:solidFill>
              </a:rPr>
              <a:t>r</a:t>
            </a:r>
            <a:r>
              <a:rPr lang="es-VE" dirty="0" smtClean="0">
                <a:solidFill>
                  <a:schemeClr val="bg1"/>
                </a:solidFill>
              </a:rPr>
              <a:t>ez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226790" y="2003996"/>
            <a:ext cx="15943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Laura Ortega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4055546" y="3823999"/>
            <a:ext cx="15943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sz="1600" dirty="0" smtClean="0">
                <a:solidFill>
                  <a:schemeClr val="bg1"/>
                </a:solidFill>
              </a:rPr>
              <a:t>Juan Torrealba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571480" y="3822973"/>
            <a:ext cx="15943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Jacobo Bravo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086707" y="5780330"/>
            <a:ext cx="19700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Nicolás España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511172" y="2090969"/>
            <a:ext cx="15943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smtClean="0">
                <a:solidFill>
                  <a:schemeClr val="bg1"/>
                </a:solidFill>
              </a:rPr>
              <a:t>María Castillo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9331193" y="4272396"/>
            <a:ext cx="2006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VE" dirty="0" err="1" smtClean="0">
                <a:solidFill>
                  <a:schemeClr val="bg1"/>
                </a:solidFill>
              </a:rPr>
              <a:t>Rosibel</a:t>
            </a:r>
            <a:r>
              <a:rPr lang="es-VE" dirty="0" smtClean="0">
                <a:solidFill>
                  <a:schemeClr val="bg1"/>
                </a:solidFill>
              </a:rPr>
              <a:t> Cordero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11" y="2446071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86780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ome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ome"/>
              <a:ea typeface="+mn-ea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567648" y="212839"/>
            <a:ext cx="5563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Eventos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4234072724"/>
              </p:ext>
            </p:extLst>
          </p:nvPr>
        </p:nvGraphicFramePr>
        <p:xfrm>
          <a:off x="207958" y="2543393"/>
          <a:ext cx="9211424" cy="410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 descr="C:\Users\nicolas\Documents\prueba-render\Rocket.net\frontend\src\assets\img\ROCKETNETLOGO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21" y="1463698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/>
          <p:cNvSpPr txBox="1"/>
          <p:nvPr/>
        </p:nvSpPr>
        <p:spPr>
          <a:xfrm>
            <a:off x="207958" y="1701611"/>
            <a:ext cx="522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3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Reuniones Semanales</a:t>
            </a:r>
            <a:endParaRPr lang="es-E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647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54180" y="592427"/>
            <a:ext cx="7894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Recomendaciones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19706" y="2233482"/>
            <a:ext cx="89636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Mensajería</a:t>
            </a:r>
          </a:p>
          <a:p>
            <a:pPr algn="ctr"/>
            <a:r>
              <a:rPr lang="es-VE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Dashboard</a:t>
            </a:r>
          </a:p>
          <a:p>
            <a:pPr algn="ctr"/>
            <a:r>
              <a:rPr lang="es-VE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Anuncios</a:t>
            </a:r>
          </a:p>
          <a:p>
            <a:pPr algn="ctr"/>
            <a:r>
              <a:rPr lang="es-VE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Gestión de archivos</a:t>
            </a:r>
          </a:p>
          <a:p>
            <a:pPr algn="ctr"/>
            <a:r>
              <a:rPr lang="es-VE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Comunicación de sedes</a:t>
            </a:r>
          </a:p>
          <a:p>
            <a:pPr algn="ctr"/>
            <a:r>
              <a:rPr lang="es-VE" sz="4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Sedes y departamentos</a:t>
            </a:r>
            <a:endParaRPr lang="es-E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074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54180" y="592427"/>
            <a:ext cx="7894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6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Conclusiones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336997" y="2554000"/>
            <a:ext cx="5563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Integración</a:t>
            </a:r>
            <a:endParaRPr lang="es-ES" sz="6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09870" y="3598453"/>
            <a:ext cx="556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aprendizaje</a:t>
            </a:r>
            <a:endParaRPr lang="es-ES" sz="4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999668" y="4238375"/>
            <a:ext cx="556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Producto</a:t>
            </a:r>
          </a:p>
          <a:p>
            <a:pPr algn="ctr"/>
            <a:r>
              <a:rPr lang="es-VE" sz="4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19623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163</TotalTime>
  <Words>195</Words>
  <Application>Microsoft Office PowerPoint</Application>
  <PresentationFormat>Panorámica</PresentationFormat>
  <Paragraphs>60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Consolas</vt:lpstr>
      <vt:lpstr>Segoe UI</vt:lpstr>
      <vt:lpstr>Trebuchet MS</vt:lpstr>
      <vt:lpstr>Tw Cen MT</vt:lpstr>
      <vt:lpstr>Wingdings</vt:lpstr>
      <vt:lpstr>Circuito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españa montilla</dc:creator>
  <cp:lastModifiedBy>nicolas españa montilla</cp:lastModifiedBy>
  <cp:revision>28</cp:revision>
  <dcterms:created xsi:type="dcterms:W3CDTF">2023-10-03T18:41:23Z</dcterms:created>
  <dcterms:modified xsi:type="dcterms:W3CDTF">2023-10-03T21:24:27Z</dcterms:modified>
</cp:coreProperties>
</file>